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0" r:id="rId14"/>
    <p:sldId id="275" r:id="rId15"/>
    <p:sldId id="277" r:id="rId16"/>
    <p:sldId id="276"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902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www.pedholtlab.com/establish-azure-point-to-site-vpn-with-a-self-signed-certificate/" TargetMode="External"/><Relationship Id="rId1" Type="http://schemas.openxmlformats.org/officeDocument/2006/relationships/slideLayout" Target="../slideLayouts/slideLayout12.xml"/><Relationship Id="rId5" Type="http://schemas.openxmlformats.org/officeDocument/2006/relationships/hyperlink" Target="https://cloud.netapp.com/blog/azure-cvo-blg-azure-resource-manager-arm-benefits-and-best-practices"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174740" y="369200"/>
            <a:ext cx="6077204" cy="630260"/>
          </a:xfrm>
        </p:spPr>
        <p:txBody>
          <a:bodyPr/>
          <a:lstStyle/>
          <a:p>
            <a:r>
              <a:rPr lang="en-IN" sz="2800" dirty="0"/>
              <a:t>Rubric Points continued</a:t>
            </a:r>
          </a:p>
        </p:txBody>
      </p:sp>
      <p:pic>
        <p:nvPicPr>
          <p:cNvPr id="5" name="Picture 4">
            <a:extLst>
              <a:ext uri="{FF2B5EF4-FFF2-40B4-BE49-F238E27FC236}">
                <a16:creationId xmlns:a16="http://schemas.microsoft.com/office/drawing/2014/main" id="{F396AF06-11C5-3420-B531-09F2700DC8A6}"/>
              </a:ext>
            </a:extLst>
          </p:cNvPr>
          <p:cNvPicPr>
            <a:picLocks noChangeAspect="1"/>
          </p:cNvPicPr>
          <p:nvPr/>
        </p:nvPicPr>
        <p:blipFill>
          <a:blip r:embed="rId2"/>
          <a:stretch>
            <a:fillRect/>
          </a:stretch>
        </p:blipFill>
        <p:spPr>
          <a:xfrm>
            <a:off x="174740" y="1240465"/>
            <a:ext cx="8840275" cy="3633072"/>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355715"/>
            <a:ext cx="6051394" cy="647100"/>
          </a:xfrm>
        </p:spPr>
        <p:txBody>
          <a:bodyPr/>
          <a:lstStyle/>
          <a:p>
            <a:r>
              <a:rPr lang="en-IN" sz="2800" dirty="0"/>
              <a:t>Rubric Points continued</a:t>
            </a:r>
          </a:p>
        </p:txBody>
      </p:sp>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86215" y="386408"/>
            <a:ext cx="6051394" cy="647100"/>
          </a:xfrm>
        </p:spPr>
        <p:txBody>
          <a:bodyPr/>
          <a:lstStyle/>
          <a:p>
            <a:r>
              <a:rPr lang="en-IN" sz="2800" dirty="0"/>
              <a:t>Rubric Points continued</a:t>
            </a:r>
          </a:p>
        </p:txBody>
      </p:sp>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22320" y="340847"/>
            <a:ext cx="6051394" cy="647100"/>
          </a:xfrm>
        </p:spPr>
        <p:txBody>
          <a:bodyPr/>
          <a:lstStyle/>
          <a:p>
            <a:r>
              <a:rPr lang="en-IN" sz="2800" dirty="0"/>
              <a:t>Rubric Points continued</a:t>
            </a:r>
          </a:p>
        </p:txBody>
      </p:sp>
    </p:spTree>
    <p:extLst>
      <p:ext uri="{BB962C8B-B14F-4D97-AF65-F5344CB8AC3E}">
        <p14:creationId xmlns:p14="http://schemas.microsoft.com/office/powerpoint/2010/main" val="112850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ARM Templates</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970849"/>
            <a:ext cx="8100222" cy="3201801"/>
          </a:xfrm>
        </p:spPr>
        <p:txBody>
          <a:bodyPr/>
          <a:lstStyle/>
          <a:p>
            <a:pPr algn="just">
              <a:buFont typeface="Arial" panose="020B0604020202020204" pitchFamily="34" charset="0"/>
              <a:buChar char="•"/>
            </a:pPr>
            <a:r>
              <a:rPr lang="en-US" b="1" dirty="0"/>
              <a:t>Create any Azure resource</a:t>
            </a:r>
            <a:r>
              <a:rPr lang="en-US" dirty="0"/>
              <a:t>: We can immediately use new Azure services and features in templates. As soon as a resource provider introduces new resources, we can deploy those resources through templates. </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Built-in validation</a:t>
            </a:r>
            <a:r>
              <a:rPr lang="en-US" dirty="0"/>
              <a:t>: Our template is deployed only after passing validation. Resource Manager checks the template before starting the deployment to make sure the deployment will succeed.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Complex Deployments will be made easier and Reduction in User Error.</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CI/CD integration</a:t>
            </a:r>
            <a:r>
              <a:rPr lang="en-US" dirty="0"/>
              <a:t>: We can integrate templates in continuous integration and continuous deployment (CI/CD) tools, which can automate release pipelines for fast and reliable application and infrastructure updates.</a:t>
            </a:r>
            <a:endParaRPr lang="en-IN" dirty="0"/>
          </a:p>
        </p:txBody>
      </p:sp>
    </p:spTree>
    <p:extLst>
      <p:ext uri="{BB962C8B-B14F-4D97-AF65-F5344CB8AC3E}">
        <p14:creationId xmlns:p14="http://schemas.microsoft.com/office/powerpoint/2010/main" val="391270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791629"/>
            <a:ext cx="6985098" cy="1721478"/>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tx2"/>
                </a:solidFill>
                <a:hlinkClick r:id="rId2">
                  <a:extLst>
                    <a:ext uri="{A12FA001-AC4F-418D-AE19-62706E023703}">
                      <ahyp:hlinkClr xmlns:ahyp="http://schemas.microsoft.com/office/drawing/2018/hyperlinkcolor" val="tx"/>
                    </a:ext>
                  </a:extLst>
                </a:hlinkClick>
              </a:rPr>
              <a:t>VPN</a:t>
            </a:r>
            <a:r>
              <a:rPr lang="en-IN" dirty="0"/>
              <a:t> ?</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read Some More benefits of Arm Templates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31526" y="287769"/>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517019" y="934869"/>
            <a:ext cx="8109962" cy="401641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596</Words>
  <Application>Microsoft Office PowerPoint</Application>
  <PresentationFormat>On-screen Show (16:9)</PresentationFormat>
  <Paragraphs>57</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Light</vt:lpstr>
      <vt:lpstr>Open Sans</vt:lpstr>
      <vt:lpstr>Open Sans SemiBold</vt:lpstr>
      <vt:lpstr>Arial</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Benefits of ARM Templates</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60</cp:revision>
  <dcterms:modified xsi:type="dcterms:W3CDTF">2022-05-28T23:30:54Z</dcterms:modified>
</cp:coreProperties>
</file>